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2" r:id="rId6"/>
    <p:sldId id="267" r:id="rId7"/>
    <p:sldId id="272" r:id="rId8"/>
    <p:sldId id="273" r:id="rId9"/>
    <p:sldId id="263" r:id="rId10"/>
    <p:sldId id="264" r:id="rId11"/>
    <p:sldId id="265" r:id="rId12"/>
    <p:sldId id="269" r:id="rId13"/>
    <p:sldId id="270" r:id="rId14"/>
    <p:sldId id="271" r:id="rId15"/>
    <p:sldId id="266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33B131A-6D1D-4684-9D19-D2F2AC4F293C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CD834D4-B870-48D4-B30E-FC534743BD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i-IN" dirty="0" smtClean="0">
                <a:latin typeface="Aparajita" pitchFamily="34" charset="0"/>
                <a:cs typeface="Aparajita" pitchFamily="34" charset="0"/>
              </a:rPr>
              <a:t>श्रीसोमनाथसंस्कृतयुनिवर्सिटी, वेरावलम्,</a:t>
            </a:r>
            <a:br>
              <a:rPr lang="hi-IN" dirty="0" smtClean="0">
                <a:latin typeface="Aparajita" pitchFamily="34" charset="0"/>
                <a:cs typeface="Aparajita" pitchFamily="34" charset="0"/>
              </a:rPr>
            </a:br>
            <a:r>
              <a:rPr lang="hi-IN" dirty="0" smtClean="0">
                <a:latin typeface="Aparajita" pitchFamily="34" charset="0"/>
                <a:cs typeface="Aparajita" pitchFamily="34" charset="0"/>
              </a:rPr>
              <a:t>मीमांसादर्शनपरिचयः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772400" cy="16002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डॉ० बी उमामहेश्वरी</a:t>
            </a:r>
          </a:p>
          <a:p>
            <a:pPr algn="l"/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दर्शनसङ्कायाध्यक्षा</a:t>
            </a:r>
            <a:r>
              <a:rPr lang="en-US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endParaRPr lang="hi-IN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/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सहायिकाचार्या,</a:t>
            </a:r>
          </a:p>
          <a:p>
            <a:pPr algn="l"/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श्रीसोमनाथसंस्कृतयुनिवर्सिटी</a:t>
            </a:r>
          </a:p>
          <a:p>
            <a:pPr algn="l"/>
            <a:r>
              <a:rPr lang="hi-IN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वेरावलम्, गुजरातम्।</a:t>
            </a:r>
            <a:endParaRPr lang="en-US" dirty="0" smtClean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पदार्थविचारे मीमांसकानां भाट्ट-गुरु-मिश्राणां भूयान् मतभेदः दृश्यते।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प्राभाकराः : द्रव्य-गुण-कर्म-सामान्य-परतन्त्रता-शक्ति-सादृश्य-संख्या चेति अष्टौ पदार्थाः स्वीकुर्वन्ति।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कुमारिलभट्टाः : पञ्चैव पदार्थाः भावाभावात्मकभेदात्, ते द्रव्य-गुण-कर्म-सामान्य-अभावाः इति।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मुरारिमिश्राः : ब्रह्मैकं मुख्यपदार्थः, लोकव्यवहारे तु धर्म-धर्मि-आधार-प्रदेशविशेषाश्चेति पञ्च पदार्थाः।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latin typeface="Aparajita" pitchFamily="34" charset="0"/>
                <a:cs typeface="Aparajita" pitchFamily="34" charset="0"/>
              </a:rPr>
              <a:t>पदार्थविचारः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प्रमाणम् : प्रमा करणमेव प्रमाणम्।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 : अज्ञाततत्त्वार्थज्ञानं हि प्रमा।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मीमांसकानां मते प्रत्यक्षा-नुमानो-पमान-शब्दा-र्थापत्त्य-नुपलब्धयः षट् प्रमाणानि। भाट्ट-मिश्राः वेदान्तवत् स्वीकुर्वन्ति।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प्राभाकरास्तु अनुपलब्धिं विहाय पञ्चैव प्रमाणानीत्यङ्गीकुर्वन्ति।</a:t>
            </a:r>
          </a:p>
          <a:p>
            <a:pPr>
              <a:buNone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latin typeface="Aparajita" pitchFamily="34" charset="0"/>
                <a:cs typeface="Aparajita" pitchFamily="34" charset="0"/>
              </a:rPr>
              <a:t>प्रमाणविचारः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दर्शनमिदं द्वादशाध्याययुतम्।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प्रथमाध्याये विध्यादेः प्रामाण्यम्, धर्मलक्षणभेदश्च निरूपितम्।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द्वितीयेऽध्याये कर्मभेदः निरूपितः।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तृतीये विहितानां यागानां शेषशेषिभावः निरूपितः।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चतुर्थे पुरुषार्थप्रयुक्तानुष्ठेयानां पदार्थानां परिमाणं प्रतिपादितम्।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latin typeface="Aparajita" pitchFamily="34" charset="0"/>
                <a:cs typeface="Aparajita" pitchFamily="34" charset="0"/>
              </a:rPr>
              <a:t>मीमांसादर्शनस्य विषयाः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78691"/>
          </a:xfrm>
        </p:spPr>
        <p:txBody>
          <a:bodyPr/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पञ्चमे अनुष्ठेयपदार्थानाम् अनुष्ठानक्रमः निरूपितः।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षष्ठे विहितकर्म-फल-भोक्तृस्वरूपादि प्रतिपादनम्।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सप्तमे प्रकृतावुपदिष्टानाम् अङ्गानां विकृतौ सामान्यातिदेशः निरूपितः।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अष्टमे आग्नेयोऽष्टाकपाल इत्यादि प्रकृत्यङ्गानां विकृतौ द्रव्य-देवतादिद्वारेण विशेषातिदेशो निरूपितः।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/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नवमे देवतादिवाचकस्य पदस्याध्याहार ऊहो निदर्शितः।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दशमे प्रकृताङ्ग-विकृताङ्गानां विशेषतया निरूपणं विहितम्।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एकादशे अनेकाङ्गविधिप्रयुक्तानाम् अङ्गानां सकृदनुष्ठानात् सर्वाङ्गानामुपकारसाम्यं निरूपितम्।</a:t>
            </a:r>
          </a:p>
          <a:p>
            <a:endParaRPr lang="hi-IN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द्वादशे प्रयुक्ताङ्गानुष्ठानस्य तत्प्रयोजकसामर्थ्यरहिते अङ्यन्तरेऽपि उपकार आदि प्रपञ्चितम्।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मीमांसासूत्रम् – जैमिनिः – सूत्रात्मकः, आधारभूतश्च ग्रन्थः।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शाबरभाष्यम् – शबरस्वामी – अतिप्राचीनं प्रसिद्धं च भाष्यम्।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श्लोकवार्तिकम् – कुमारिलभट्टः – </a:t>
            </a:r>
            <a:r>
              <a:rPr lang="hi-IN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मी.सूत्रस्य </a:t>
            </a:r>
            <a:r>
              <a:rPr lang="hi-IN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प्रथमाध्यायस्य </a:t>
            </a:r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वार्तिकग्रन्थः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तन्त्रवार्तिकम् – कुमारिलभट्टः – मी.भाष्यस्य व्याख्यात्मकः ग्रन्थः।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 smtClean="0">
                <a:latin typeface="Aparajita" pitchFamily="34" charset="0"/>
                <a:cs typeface="Aparajita" pitchFamily="34" charset="0"/>
              </a:rPr>
              <a:t>मीमांसादर्</a:t>
            </a:r>
            <a:r>
              <a:rPr lang="hi-IN" dirty="0" smtClean="0">
                <a:latin typeface="Aparajita" pitchFamily="34" charset="0"/>
                <a:cs typeface="Aparajita" pitchFamily="34" charset="0"/>
              </a:rPr>
              <a:t>श</a:t>
            </a:r>
            <a:r>
              <a:rPr lang="hi-IN" dirty="0" smtClean="0">
                <a:latin typeface="Aparajita" pitchFamily="34" charset="0"/>
                <a:cs typeface="Aparajita" pitchFamily="34" charset="0"/>
              </a:rPr>
              <a:t>नस्य </a:t>
            </a:r>
            <a:r>
              <a:rPr lang="hi-IN" dirty="0" smtClean="0">
                <a:latin typeface="Aparajita" pitchFamily="34" charset="0"/>
                <a:cs typeface="Aparajita" pitchFamily="34" charset="0"/>
              </a:rPr>
              <a:t>प्रमुखाः ग्रन्थाः ग्रन्थकाराश्च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78691"/>
          </a:xfrm>
        </p:spPr>
        <p:txBody>
          <a:bodyPr/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बृहतीटीका – प्रभाकरमिश्रः – मी.सू स्वतन्त्रा टीका। गुरुमतस्य बीजभूता टीका च।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जैमिनीयन्यायमाला- माधवाचार्यः – समग्रमीमांसादर्शनस्य सङ्क्षेपेण २००० श्लोकैः रचितः ग्रन्थः।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मीमांसान्यायप्रकाशः – आपदेवः – मी.द प्रसिद्धः प्रकरणग्रन्थः।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अर्थसङ्ग्रहः – लौगाक्षिभास्करः – मीमांसासिद्धान्तानां सारसङ्ग्रहभूतः ग्रन्थविशेषः।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मीमांसा परिभाषा – कृष्णयज्वा – मी.द प्रवेशप्रकरणग्रन्थः।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/>
          <a:lstStyle/>
          <a:p>
            <a:pPr algn="ctr"/>
            <a:endParaRPr lang="hi-IN" dirty="0" smtClean="0">
              <a:latin typeface="Aparajita" pitchFamily="34" charset="0"/>
              <a:cs typeface="Aparajita" pitchFamily="34" charset="0"/>
            </a:endParaRPr>
          </a:p>
          <a:p>
            <a:pPr algn="ctr"/>
            <a:endParaRPr lang="hi-IN" dirty="0" smtClean="0">
              <a:latin typeface="Aparajita" pitchFamily="34" charset="0"/>
              <a:cs typeface="Aparajita" pitchFamily="34" charset="0"/>
            </a:endParaRPr>
          </a:p>
          <a:p>
            <a:pPr algn="ctr"/>
            <a:endParaRPr lang="hi-IN" dirty="0" smtClean="0">
              <a:latin typeface="Aparajita" pitchFamily="34" charset="0"/>
              <a:cs typeface="Aparajita" pitchFamily="34" charset="0"/>
            </a:endParaRPr>
          </a:p>
          <a:p>
            <a:pPr algn="ctr"/>
            <a:endParaRPr lang="hi-IN" dirty="0" smtClean="0">
              <a:latin typeface="Aparajita" pitchFamily="34" charset="0"/>
              <a:cs typeface="Aparajita" pitchFamily="34" charset="0"/>
            </a:endParaRPr>
          </a:p>
          <a:p>
            <a:pPr algn="ctr"/>
            <a:r>
              <a:rPr lang="hi-IN" dirty="0" smtClean="0">
                <a:solidFill>
                  <a:srgbClr val="00B0F0"/>
                </a:solidFill>
                <a:latin typeface="Aparajita" pitchFamily="34" charset="0"/>
                <a:cs typeface="Aparajita" pitchFamily="34" charset="0"/>
              </a:rPr>
              <a:t>धन्यवादाः</a:t>
            </a:r>
            <a:endParaRPr lang="en-US" dirty="0">
              <a:solidFill>
                <a:srgbClr val="00B0F0"/>
              </a:solidFill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मान पूजायाम् इति धातोः निष्पन्नः मीमांसा शब्दः, पूजित-विचारार्थयोः गृह्यते। यत्र वेदवाक्यानां विचारः विहितः तदेव मीमांसा इत्यर्थः।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मीमांसाशास्त्रमिदं धर्मव्याख्यानशास्त्रम्। वेदस्य कर्मसिद्धान्तानुगतव्याख्या अस्य दर्शनस्य मुख्यसिद्धान्तो वर्तते।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धर्मश्च चोदनालक्षणो धर्मः।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चोदना नाम क्रियाप्रवर्तकवचनविशेषः। स च वेदविधिरूप एव।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latin typeface="Aparajita" pitchFamily="34" charset="0"/>
                <a:cs typeface="Aparajita" pitchFamily="34" charset="0"/>
              </a:rPr>
              <a:t>मीमांसाशब्दस्य व्युत्पत्तिः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जैमिनीयदर्शनम्।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पूर्वमीमांसाशास्त्रम्।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कर्ममीमांसा।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धर्ममीमांसा।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वाक्यशास्त्रम्।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latin typeface="Aparajita" pitchFamily="34" charset="0"/>
                <a:cs typeface="Aparajita" pitchFamily="34" charset="0"/>
              </a:rPr>
              <a:t>मीमांसादर्शनस्य नामान्तराणि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मीमांसादर्शनमिदम् अत्यन्तप्राचीनमस्ति। 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दर्शनेऽस्मिन् कर्म एव धर्मरूपेण प्रतिपादितम्। अयं धर्मः इहलौकिकानां पारलौकिकानां च सुखानां साधनभूतोऽस्ति।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धर्मविचार एवास्मिन् दर्शने महत्त्वपूर्णविषयो वर्तते। धर्मस्य आधारभूतस्तम्भः कर्मैव। कर्मणः प्रतिपादकत्वात् दर्शनमिदं प्रामुख्यम् आवहति।</a:t>
            </a: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मीमांसादर्शनस्य वैशिष्ट्यम्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ईश्वरानङ्गीकारः। दर्शनेऽस्मिन् ईश्वरः नाङ्गीक्रियते।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देवता मन्त्रमयी न विग्रहवती।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कर्मणा एव मोक्षः सिद्ध्यति।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एतस्मिन् दर्शने सर्वं ज्ञानं प्रमैव।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latin typeface="Aparajita" pitchFamily="34" charset="0"/>
                <a:cs typeface="Aparajita" pitchFamily="34" charset="0"/>
              </a:rPr>
              <a:t>मीमांसादर्शनस्य सिद्धान्ताः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 fontScale="92500" lnSpcReduction="10000"/>
          </a:bodyPr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प्रमाण्यविचारः (प्रामाण्यविचारः अत्यन्तमुख्यसिद्धान्तः।  एते स्वतः प्रामाण्यमेव अङ्गीकुर्वन्ति।)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भावनाविचारः – भवितुर्भवनानुकूलः व्यापारविशेषः। (विधिवाक्यैः क्रियानुष्ठानार्थं या प्रेरणोत्पद्यते सा एव भावना)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अपूर्वविचारः – कर्मजन्यं पुण्यापुण्यमेव । तत् कालान्तरे फलं दातुं शक्नोति। दर्शपूर्णमासाभ्यां स्वर्गकामो यजेत।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वेदानां पौरुषेयापौरुषेयत्वविचारः – 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पौरुषेयत्वम् - प्रमाणान्तरेणार्थमुपलभ्य रचितत्त्वम्। रामायणादि। </a:t>
            </a: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अपौरुषेयत्वम् - प्रमाणान्तरमनपेक्ष्य रचितत्त्वम्। वेदः।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वेदः पौरुषेय इति नैयायिकाः, अपौरुषेय इति मीमांसकाः स्वीकुर्वन्ति।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 lnSpcReduction="10000"/>
          </a:bodyPr>
          <a:lstStyle/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वेदानां नित्यत्त्वानित्यत्वविषये मीमांसकाः वेदस्य नित्यत्वं स्वीकुर्वन्ति। वेदानां नित्यत्वादेव अपौरुषेयत्वं सिद्ध्यति। वेदाः कस्यापि कृतिर्नास्तीत्येतेषां सिद्धान्तः।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ऋषयः वेदमन्त्राणां द्रष्टारः सन्ति। न तु कर्तारः। अतः तेषां कर्ता न ईश्वरः। वेदः शब्दराशिर्वर्तते। शब्दः नित्यः वर्तते।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वेदस्य स्वरूपम् : वेदस्य विषयः पञ्चधा वर्तते इति मी.स्वीकुर्वन्ति। ते विधिवाक्यानि, मन्त्रवाक्यानि, फलवाक्यानि, अर्थवादवाक्यानि, निषेधवाक्यानि चेति।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तत्र क्रियाप्रवर्तकानि वाक्यानि विधिवाक्यानि। अहरहः सन्ध्यामुपासीत।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92500" lnSpcReduction="10000"/>
          </a:bodyPr>
          <a:lstStyle/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यज्ञानुष्ठाने अर्थस्मारकानि मन्त्रवाक्यानि। एवं त्रिः।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यज्ञानां नामधेयानि फलवाक्यानि सन्ति। पुत्रकामेष्ट्यादि।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निषिद्धकर्मभ्यो निवर्तकानि निषेधवाक्यानि। कलञ्जभक्षणादि।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पदार्थानां गुणदोषविवेचनपूर्वकं स्तुतिनिन्दापरकानि अर्थवादवाक्यानि । विषं भुङ्क्ष्व।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विधिविचारः- विधिः चतुर्विधः, उत्पत्ति, विनियोग,अधिकार, प्रयोगभेदात्।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वेदस्यार्थनिर्णयाय षट् लिङ्गानि स्वीकृतानि सन्ति। ते श्रुति-लिङ्ग-वाक्य-प्रकरण-स्थान-समाख्याः।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/>
          <a:lstStyle/>
          <a:p>
            <a:pPr>
              <a:buNone/>
            </a:pPr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आत्मा : स्थूलशरीरात् भिन्नः नित्य आत्मा। सः कर्ता भोक्ता च वर्तते।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मुक्तिमार्गः : कर्म ईश्वरार्पितबुद्ध्या निष्कामतया आचरणे सति अन्तःकरणशुद्ध्या क्रमेण ब्रह्मात्मैक्यज्ञानेन कैवल्यप्राप्तिः मुक्तिः भवति।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मोक्षः त्रिविधस्यापि बन्धस्य आत्यन्तिको विलयः। त्रिविधबन्धश्च शरीरजः, इन्द्रियजः, भोग्यपदार्थजश्च।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भोगायतनं शरीरम्, भोगसाधनानि इन्द्रियाणि, शब्दादयो विषयाः भोग्याः।</a:t>
            </a:r>
          </a:p>
          <a:p>
            <a:endParaRPr lang="hi-IN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1200</TotalTime>
  <Words>596</Words>
  <Application>Microsoft Office PowerPoint</Application>
  <PresentationFormat>On-screen Show (4:3)</PresentationFormat>
  <Paragraphs>149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श्रीसोमनाथसंस्कृतयुनिवर्सिटी, वेरावलम्, मीमांसादर्शनपरिचयः</vt:lpstr>
      <vt:lpstr>मीमांसाशब्दस्य व्युत्पत्तिः</vt:lpstr>
      <vt:lpstr>मीमांसादर्शनस्य नामान्तराणि</vt:lpstr>
      <vt:lpstr>मीमांसादर्शनस्य वैशिष्ट्यम्</vt:lpstr>
      <vt:lpstr>मीमांसादर्शनस्य सिद्धान्ताः</vt:lpstr>
      <vt:lpstr>Slide 6</vt:lpstr>
      <vt:lpstr>Slide 7</vt:lpstr>
      <vt:lpstr>Slide 8</vt:lpstr>
      <vt:lpstr>Slide 9</vt:lpstr>
      <vt:lpstr>पदार्थविचारः</vt:lpstr>
      <vt:lpstr>प्रमाणविचारः</vt:lpstr>
      <vt:lpstr>मीमांसादर्शनस्य विषयाः</vt:lpstr>
      <vt:lpstr>Slide 13</vt:lpstr>
      <vt:lpstr>Slide 14</vt:lpstr>
      <vt:lpstr>मीमांसादर्शनस्य प्रमुखाः ग्रन्थाः ग्रन्थकाराश्च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श्रीसोमनाथसंस्कृतयुनिवर्सिटी, वेरावलम्, मीमांसादर्शनपरिचयः</dc:title>
  <dc:creator>AC</dc:creator>
  <cp:lastModifiedBy>AC</cp:lastModifiedBy>
  <cp:revision>85</cp:revision>
  <dcterms:created xsi:type="dcterms:W3CDTF">2020-06-04T09:28:55Z</dcterms:created>
  <dcterms:modified xsi:type="dcterms:W3CDTF">2021-03-30T06:43:30Z</dcterms:modified>
</cp:coreProperties>
</file>